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6" r:id="rId4"/>
  </p:sldMasterIdLst>
  <p:sldIdLst>
    <p:sldId id="256" r:id="rId5"/>
    <p:sldId id="258" r:id="rId6"/>
    <p:sldId id="259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cki Davies" userId="b0212c40-22da-4dac-b87e-31b9218bb43f" providerId="ADAL" clId="{E117F249-7AF9-40F0-B1F7-49F5255D79F7}"/>
    <pc:docChg chg="addSld modSld">
      <pc:chgData name="Nicki Davies" userId="b0212c40-22da-4dac-b87e-31b9218bb43f" providerId="ADAL" clId="{E117F249-7AF9-40F0-B1F7-49F5255D79F7}" dt="2023-03-08T11:36:12.573" v="5" actId="1076"/>
      <pc:docMkLst>
        <pc:docMk/>
      </pc:docMkLst>
      <pc:sldChg chg="addSp modSp new mod">
        <pc:chgData name="Nicki Davies" userId="b0212c40-22da-4dac-b87e-31b9218bb43f" providerId="ADAL" clId="{E117F249-7AF9-40F0-B1F7-49F5255D79F7}" dt="2023-03-08T11:36:12.573" v="5" actId="1076"/>
        <pc:sldMkLst>
          <pc:docMk/>
          <pc:sldMk cId="892253413" sldId="259"/>
        </pc:sldMkLst>
        <pc:picChg chg="add mod">
          <ac:chgData name="Nicki Davies" userId="b0212c40-22da-4dac-b87e-31b9218bb43f" providerId="ADAL" clId="{E117F249-7AF9-40F0-B1F7-49F5255D79F7}" dt="2023-03-08T11:36:12.573" v="5" actId="1076"/>
          <ac:picMkLst>
            <pc:docMk/>
            <pc:sldMk cId="892253413" sldId="259"/>
            <ac:picMk id="3" creationId="{3E6CC224-9E35-6519-22F3-B744A8E7E3C0}"/>
          </ac:picMkLst>
        </pc:picChg>
      </pc:sldChg>
    </pc:docChg>
  </pc:docChgLst>
  <pc:docChgLst>
    <pc:chgData name="Nicki Davies" userId="b0212c40-22da-4dac-b87e-31b9218bb43f" providerId="ADAL" clId="{FC765D88-AD0D-43A4-A51C-721C2671F82C}"/>
    <pc:docChg chg="custSel modSld">
      <pc:chgData name="Nicki Davies" userId="b0212c40-22da-4dac-b87e-31b9218bb43f" providerId="ADAL" clId="{FC765D88-AD0D-43A4-A51C-721C2671F82C}" dt="2023-02-07T15:28:36.832" v="49" actId="14100"/>
      <pc:docMkLst>
        <pc:docMk/>
      </pc:docMkLst>
      <pc:sldChg chg="modSp mod">
        <pc:chgData name="Nicki Davies" userId="b0212c40-22da-4dac-b87e-31b9218bb43f" providerId="ADAL" clId="{FC765D88-AD0D-43A4-A51C-721C2671F82C}" dt="2023-02-07T15:28:36.832" v="49" actId="14100"/>
        <pc:sldMkLst>
          <pc:docMk/>
          <pc:sldMk cId="1702051644" sldId="256"/>
        </pc:sldMkLst>
        <pc:spChg chg="mod">
          <ac:chgData name="Nicki Davies" userId="b0212c40-22da-4dac-b87e-31b9218bb43f" providerId="ADAL" clId="{FC765D88-AD0D-43A4-A51C-721C2671F82C}" dt="2023-02-07T15:25:52.255" v="44" actId="313"/>
          <ac:spMkLst>
            <pc:docMk/>
            <pc:sldMk cId="1702051644" sldId="256"/>
            <ac:spMk id="3" creationId="{DC8D0E17-6290-D949-E742-47A20995D5FA}"/>
          </ac:spMkLst>
        </pc:spChg>
        <pc:picChg chg="mod">
          <ac:chgData name="Nicki Davies" userId="b0212c40-22da-4dac-b87e-31b9218bb43f" providerId="ADAL" clId="{FC765D88-AD0D-43A4-A51C-721C2671F82C}" dt="2023-02-07T15:28:08.878" v="46" actId="1076"/>
          <ac:picMkLst>
            <pc:docMk/>
            <pc:sldMk cId="1702051644" sldId="256"/>
            <ac:picMk id="5" creationId="{6E9DEA0D-0086-DBCA-DC2F-69750CA7123A}"/>
          </ac:picMkLst>
        </pc:picChg>
        <pc:picChg chg="mod">
          <ac:chgData name="Nicki Davies" userId="b0212c40-22da-4dac-b87e-31b9218bb43f" providerId="ADAL" clId="{FC765D88-AD0D-43A4-A51C-721C2671F82C}" dt="2023-02-07T12:08:06.934" v="2" actId="14100"/>
          <ac:picMkLst>
            <pc:docMk/>
            <pc:sldMk cId="1702051644" sldId="256"/>
            <ac:picMk id="7" creationId="{8271E74C-C085-B15F-571A-BF5FA6694A7C}"/>
          </ac:picMkLst>
        </pc:picChg>
        <pc:picChg chg="mod">
          <ac:chgData name="Nicki Davies" userId="b0212c40-22da-4dac-b87e-31b9218bb43f" providerId="ADAL" clId="{FC765D88-AD0D-43A4-A51C-721C2671F82C}" dt="2023-02-07T15:28:36.832" v="49" actId="14100"/>
          <ac:picMkLst>
            <pc:docMk/>
            <pc:sldMk cId="1702051644" sldId="256"/>
            <ac:picMk id="9" creationId="{46BB825F-A90F-7568-1F62-710FC4B672C7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F6D24-750C-4EF2-A5D9-5BC9A5EF0384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94478-B2CE-4822-8147-DC92204E3114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0815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F6D24-750C-4EF2-A5D9-5BC9A5EF0384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94478-B2CE-4822-8147-DC92204E31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44225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F6D24-750C-4EF2-A5D9-5BC9A5EF0384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94478-B2CE-4822-8147-DC92204E3114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48328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F6D24-750C-4EF2-A5D9-5BC9A5EF0384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94478-B2CE-4822-8147-DC92204E31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8505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F6D24-750C-4EF2-A5D9-5BC9A5EF0384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94478-B2CE-4822-8147-DC92204E31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67937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F6D24-750C-4EF2-A5D9-5BC9A5EF0384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94478-B2CE-4822-8147-DC92204E31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50857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F6D24-750C-4EF2-A5D9-5BC9A5EF0384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94478-B2CE-4822-8147-DC92204E31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38790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0B4F6D24-750C-4EF2-A5D9-5BC9A5EF0384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AA94478-B2CE-4822-8147-DC92204E31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63251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F6D24-750C-4EF2-A5D9-5BC9A5EF0384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94478-B2CE-4822-8147-DC92204E31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46027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F6D24-750C-4EF2-A5D9-5BC9A5EF0384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94478-B2CE-4822-8147-DC92204E31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66432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F6D24-750C-4EF2-A5D9-5BC9A5EF0384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94478-B2CE-4822-8147-DC92204E31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64717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0B4F6D24-750C-4EF2-A5D9-5BC9A5EF0384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FAA94478-B2CE-4822-8147-DC92204E3114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548552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FBDCECDC-EEE3-4128-AA5E-82A8C08796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07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68CA95-AEF5-88A2-F58D-AF2112BE3D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892168"/>
          </a:xfrm>
        </p:spPr>
        <p:txBody>
          <a:bodyPr>
            <a:normAutofit/>
          </a:bodyPr>
          <a:lstStyle/>
          <a:p>
            <a:r>
              <a:rPr lang="en-GB" dirty="0"/>
              <a:t>Family Information Service &amp; SEND Local Offer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260EDE0-989C-4E16-AF94-F652294D82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07" y="4953000"/>
            <a:ext cx="12188952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8D0E17-6290-D949-E742-47A20995D5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00051" y="5225240"/>
            <a:ext cx="10058400" cy="1143000"/>
          </a:xfrm>
        </p:spPr>
        <p:txBody>
          <a:bodyPr>
            <a:noAutofit/>
          </a:bodyPr>
          <a:lstStyle/>
          <a:p>
            <a:r>
              <a:rPr lang="en-GB" b="1" cap="none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service, not just a website. </a:t>
            </a:r>
          </a:p>
          <a:p>
            <a:r>
              <a:rPr lang="en-GB" b="1" cap="none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Telephone helpline &amp; email support for parents and professionals working with families who need help accessing information, advice and support services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1F3985C0-E548-44D2-B30E-F3E42DADE1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07" y="4906176"/>
            <a:ext cx="12188952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5" name="Picture 4" descr="Text&#10;&#10;Description automatically generated">
            <a:extLst>
              <a:ext uri="{FF2B5EF4-FFF2-40B4-BE49-F238E27FC236}">
                <a16:creationId xmlns:a16="http://schemas.microsoft.com/office/drawing/2014/main" id="{6E9DEA0D-0086-DBCA-DC2F-69750CA712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176" y="152662"/>
            <a:ext cx="1461301" cy="1165757"/>
          </a:xfrm>
          <a:prstGeom prst="rect">
            <a:avLst/>
          </a:prstGeom>
        </p:spPr>
      </p:pic>
      <p:pic>
        <p:nvPicPr>
          <p:cNvPr id="7" name="Picture 6" descr="Shape, arrow&#10;&#10;Description automatically generated">
            <a:extLst>
              <a:ext uri="{FF2B5EF4-FFF2-40B4-BE49-F238E27FC236}">
                <a16:creationId xmlns:a16="http://schemas.microsoft.com/office/drawing/2014/main" id="{8271E74C-C085-B15F-571A-BF5FA6694A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3714" y="202853"/>
            <a:ext cx="1349110" cy="1349110"/>
          </a:xfrm>
          <a:prstGeom prst="rect">
            <a:avLst/>
          </a:prstGeom>
        </p:spPr>
      </p:pic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46BB825F-A90F-7568-1F62-710FC4B672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7541" y="2256755"/>
            <a:ext cx="1869920" cy="2649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0516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EB06514-110F-96A1-0315-688F64BB1E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30" y="0"/>
            <a:ext cx="121689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4845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E6CC224-9E35-6519-22F3-B744A8E7E3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4072" y="217464"/>
            <a:ext cx="9107055" cy="6089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253413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B6B6F0874CADB46822A00F7C25EBD9D" ma:contentTypeVersion="16" ma:contentTypeDescription="Create a new document." ma:contentTypeScope="" ma:versionID="ff4f97810780ca91951d9c8ee7ab8c9e">
  <xsd:schema xmlns:xsd="http://www.w3.org/2001/XMLSchema" xmlns:xs="http://www.w3.org/2001/XMLSchema" xmlns:p="http://schemas.microsoft.com/office/2006/metadata/properties" xmlns:ns2="dad9b6ac-e0d3-4e2d-bd91-691b31db5bbb" xmlns:ns3="cbdac7dd-007d-4858-bc9c-ca3c8e0f1f7c" xmlns:ns4="1965265a-d8a7-4996-a7ff-46e083f51031" targetNamespace="http://schemas.microsoft.com/office/2006/metadata/properties" ma:root="true" ma:fieldsID="d5d8d0ead81d11b6d6d6c685b8e5f83a" ns2:_="" ns3:_="" ns4:_="">
    <xsd:import namespace="dad9b6ac-e0d3-4e2d-bd91-691b31db5bbb"/>
    <xsd:import namespace="cbdac7dd-007d-4858-bc9c-ca3c8e0f1f7c"/>
    <xsd:import namespace="1965265a-d8a7-4996-a7ff-46e083f51031"/>
    <xsd:element name="properties">
      <xsd:complexType>
        <xsd:sequence>
          <xsd:element name="documentManagement">
            <xsd:complexType>
              <xsd:all>
                <xsd:element ref="ns2:PII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4:SharedWithUsers" minOccurs="0"/>
                <xsd:element ref="ns4:SharedWithDetails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ad9b6ac-e0d3-4e2d-bd91-691b31db5bbb" elementFormDefault="qualified">
    <xsd:import namespace="http://schemas.microsoft.com/office/2006/documentManagement/types"/>
    <xsd:import namespace="http://schemas.microsoft.com/office/infopath/2007/PartnerControls"/>
    <xsd:element name="PII" ma:index="8" ma:displayName="PII" ma:format="Dropdown" ma:internalName="PII">
      <xsd:simpleType>
        <xsd:restriction base="dms:Choice">
          <xsd:enumeration value="Yes"/>
          <xsd:enumeration value="No"/>
          <xsd:enumeration value="Special Category Data"/>
        </xsd:restriction>
      </xsd:simpleType>
    </xsd:element>
    <xsd:element name="TaxCatchAll" ma:index="24" nillable="true" ma:displayName="Taxonomy Catch All Column" ma:hidden="true" ma:list="{e4d290d2-de48-497f-90a7-1749ffc83b09}" ma:internalName="TaxCatchAll" ma:showField="CatchAllData" ma:web="dad9b6ac-e0d3-4e2d-bd91-691b31db5bb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bdac7dd-007d-4858-bc9c-ca3c8e0f1f7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1272ab1a-0e6e-4bdc-a9fc-65a848ae050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965265a-d8a7-4996-a7ff-46e083f51031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bdac7dd-007d-4858-bc9c-ca3c8e0f1f7c">
      <Terms xmlns="http://schemas.microsoft.com/office/infopath/2007/PartnerControls"/>
    </lcf76f155ced4ddcb4097134ff3c332f>
    <TaxCatchAll xmlns="dad9b6ac-e0d3-4e2d-bd91-691b31db5bbb" xsi:nil="true"/>
    <PII xmlns="dad9b6ac-e0d3-4e2d-bd91-691b31db5bbb">No</PII>
  </documentManagement>
</p:properties>
</file>

<file path=customXml/itemProps1.xml><?xml version="1.0" encoding="utf-8"?>
<ds:datastoreItem xmlns:ds="http://schemas.openxmlformats.org/officeDocument/2006/customXml" ds:itemID="{9E888751-C6BC-42B1-ACD0-07CA2905A59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ad9b6ac-e0d3-4e2d-bd91-691b31db5bbb"/>
    <ds:schemaRef ds:uri="cbdac7dd-007d-4858-bc9c-ca3c8e0f1f7c"/>
    <ds:schemaRef ds:uri="1965265a-d8a7-4996-a7ff-46e083f5103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63A2BD3-B97A-4B91-B6DF-A3A96012C88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584357D-86ED-419D-820C-9AD1A33F03CA}">
  <ds:schemaRefs>
    <ds:schemaRef ds:uri="http://schemas.microsoft.com/office/2006/metadata/properties"/>
    <ds:schemaRef ds:uri="http://schemas.microsoft.com/office/infopath/2007/PartnerControls"/>
    <ds:schemaRef ds:uri="cbdac7dd-007d-4858-bc9c-ca3c8e0f1f7c"/>
    <ds:schemaRef ds:uri="dad9b6ac-e0d3-4e2d-bd91-691b31db5bbb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283</TotalTime>
  <Words>37</Words>
  <Application>Microsoft Office PowerPoint</Application>
  <PresentationFormat>Widescreen</PresentationFormat>
  <Paragraphs>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Retrospect</vt:lpstr>
      <vt:lpstr>Family Information Service &amp; SEND Local Offer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Family Information Service &amp; SEND Local Offer</dc:title>
  <dc:creator>Nicki Davies</dc:creator>
  <cp:lastModifiedBy>Nicki Davies</cp:lastModifiedBy>
  <cp:revision>2</cp:revision>
  <dcterms:created xsi:type="dcterms:W3CDTF">2023-02-02T15:22:37Z</dcterms:created>
  <dcterms:modified xsi:type="dcterms:W3CDTF">2023-03-08T11:36:21Z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0x0101006B6B6F0874CADB46822A00F7C25EBD9D</vt:lpwstr>
  </property>
  <property fmtid="{D5CDD505-2E9C-101B-9397-08002B2CF9AE}" pid="3" name="MediaServiceImageTags">
    <vt:lpwstr/>
  </property>
</Properties>
</file>