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9" r:id="rId4"/>
    <p:sldId id="257" r:id="rId5"/>
    <p:sldId id="260" r:id="rId6"/>
    <p:sldId id="261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7" y="5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017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879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677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15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987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71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15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815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892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99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598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D580C-CFEC-4D11-AC7E-B3E722C553A0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212AA-7CF2-4FC4-9FE8-80D38B320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108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AUTUMN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685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2938"/>
            <a:ext cx="1634490" cy="8524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7397"/>
          <a:stretch/>
        </p:blipFill>
        <p:spPr>
          <a:xfrm>
            <a:off x="6482708" y="1368074"/>
            <a:ext cx="3423292" cy="332347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85375" y="718074"/>
            <a:ext cx="3191147" cy="442429"/>
          </a:xfrm>
          <a:prstGeom prst="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275" dirty="0">
                <a:solidFill>
                  <a:srgbClr val="00B050"/>
                </a:solidFill>
              </a:rPr>
              <a:t>Ancient Romans</a:t>
            </a:r>
            <a:endParaRPr lang="en-GB" sz="2275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66738" y="718074"/>
            <a:ext cx="1425756" cy="442429"/>
          </a:xfrm>
          <a:prstGeom prst="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275" dirty="0">
                <a:solidFill>
                  <a:srgbClr val="00B050"/>
                </a:solidFill>
              </a:rPr>
              <a:t>Year 4</a:t>
            </a:r>
            <a:endParaRPr lang="en-GB" sz="2275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08495" y="732230"/>
            <a:ext cx="2826748" cy="342401"/>
          </a:xfrm>
          <a:prstGeom prst="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25" dirty="0">
                <a:solidFill>
                  <a:srgbClr val="00B050"/>
                </a:solidFill>
              </a:rPr>
              <a:t>Key vocabulary</a:t>
            </a:r>
            <a:endParaRPr lang="en-GB" sz="1625" dirty="0">
              <a:solidFill>
                <a:srgbClr val="00B050"/>
              </a:solidFill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519411"/>
              </p:ext>
            </p:extLst>
          </p:nvPr>
        </p:nvGraphicFramePr>
        <p:xfrm>
          <a:off x="6482708" y="1120423"/>
          <a:ext cx="3423292" cy="2476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69899">
                  <a:extLst>
                    <a:ext uri="{9D8B030D-6E8A-4147-A177-3AD203B41FA5}">
                      <a16:colId xmlns:a16="http://schemas.microsoft.com/office/drawing/2014/main" val="1704124202"/>
                    </a:ext>
                  </a:extLst>
                </a:gridCol>
                <a:gridCol w="2653393">
                  <a:extLst>
                    <a:ext uri="{9D8B030D-6E8A-4147-A177-3AD203B41FA5}">
                      <a16:colId xmlns:a16="http://schemas.microsoft.com/office/drawing/2014/main" val="1006746355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Word 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Definition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63977251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t="3620"/>
          <a:stretch/>
        </p:blipFill>
        <p:spPr>
          <a:xfrm>
            <a:off x="1839686" y="5170212"/>
            <a:ext cx="8066314" cy="10613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1518493"/>
            <a:ext cx="3338981" cy="387224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459610" y="1532543"/>
            <a:ext cx="2932883" cy="1893467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63" dirty="0"/>
              <a:t>Key learnings:</a:t>
            </a:r>
          </a:p>
          <a:p>
            <a:pPr marL="232172" indent="-232172">
              <a:buFont typeface="Wingdings" panose="05000000000000000000" pitchFamily="2" charset="2"/>
              <a:buChar char="Ø"/>
            </a:pPr>
            <a:r>
              <a:rPr lang="en-GB" sz="1138" dirty="0"/>
              <a:t>Understand the Roman Empire and its impact on Britain </a:t>
            </a:r>
          </a:p>
          <a:p>
            <a:pPr marL="232172" indent="-232172">
              <a:buFont typeface="Wingdings" panose="05000000000000000000" pitchFamily="2" charset="2"/>
              <a:buChar char="Ø"/>
            </a:pPr>
            <a:r>
              <a:rPr lang="en-GB" sz="1138" dirty="0"/>
              <a:t>Identify a local history study </a:t>
            </a:r>
          </a:p>
          <a:p>
            <a:pPr marL="232172" indent="-232172">
              <a:buFont typeface="Wingdings" panose="05000000000000000000" pitchFamily="2" charset="2"/>
              <a:buChar char="Ø"/>
            </a:pPr>
            <a:r>
              <a:rPr lang="en-GB" sz="1138" dirty="0"/>
              <a:t>Understand geographical similarities and differences through the study of human and physical geography of a region of the UK and a region of a European country (</a:t>
            </a:r>
            <a:r>
              <a:rPr lang="en-GB" sz="1138" dirty="0"/>
              <a:t>Italy)</a:t>
            </a:r>
          </a:p>
          <a:p>
            <a:pPr marL="232172" indent="-232172">
              <a:buFont typeface="Wingdings" panose="05000000000000000000" pitchFamily="2" charset="2"/>
              <a:buChar char="Ø"/>
            </a:pPr>
            <a:r>
              <a:rPr lang="en-GB" sz="1138" dirty="0"/>
              <a:t>Locate countries across the world map</a:t>
            </a:r>
            <a:endParaRPr lang="en-GB" sz="1138" dirty="0"/>
          </a:p>
        </p:txBody>
      </p:sp>
      <p:sp>
        <p:nvSpPr>
          <p:cNvPr id="17" name="TextBox 16"/>
          <p:cNvSpPr txBox="1"/>
          <p:nvPr/>
        </p:nvSpPr>
        <p:spPr>
          <a:xfrm>
            <a:off x="1690133" y="1212832"/>
            <a:ext cx="4702360" cy="267446"/>
          </a:xfrm>
          <a:prstGeom prst="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38" dirty="0">
                <a:solidFill>
                  <a:srgbClr val="00B050"/>
                </a:solidFill>
              </a:rPr>
              <a:t>Does power make people more successful?</a:t>
            </a:r>
            <a:endParaRPr lang="en-GB" sz="1138" dirty="0">
              <a:solidFill>
                <a:srgbClr val="00B050"/>
              </a:solidFill>
            </a:endParaRPr>
          </a:p>
        </p:txBody>
      </p:sp>
      <p:pic>
        <p:nvPicPr>
          <p:cNvPr id="1032" name="Picture 8" descr="Uk Europe Map Images – Browse 38,693 Stock Photos, Vectors, and Video |  Adobe Stock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5" b="5923"/>
          <a:stretch/>
        </p:blipFill>
        <p:spPr bwMode="auto">
          <a:xfrm>
            <a:off x="3769152" y="3454617"/>
            <a:ext cx="2283387" cy="187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897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SPRING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738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865095" cy="672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412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SUMMER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6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280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62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70</Words>
  <Application>Microsoft Office PowerPoint</Application>
  <PresentationFormat>A4 Paper (210x297 mm)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Office Theme</vt:lpstr>
      <vt:lpstr>AUTUMN</vt:lpstr>
      <vt:lpstr>PowerPoint Presentation</vt:lpstr>
      <vt:lpstr>SPRING</vt:lpstr>
      <vt:lpstr>PowerPoint Presentation</vt:lpstr>
      <vt:lpstr>SUMMER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Kiah Owen</dc:creator>
  <cp:lastModifiedBy>Kiah Owen</cp:lastModifiedBy>
  <cp:revision>4</cp:revision>
  <dcterms:created xsi:type="dcterms:W3CDTF">2025-09-09T21:00:54Z</dcterms:created>
  <dcterms:modified xsi:type="dcterms:W3CDTF">2025-10-28T14:49:31Z</dcterms:modified>
</cp:coreProperties>
</file>